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501008"/>
            <a:ext cx="7198568" cy="794519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социально-информационного портала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ЭкоРоссия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учета активности пользователей в сфере экологии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Королёв Кирилл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ст. преподаватель А. В. Бородин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2536" y="476672"/>
            <a:ext cx="9468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Петрозаводский государственный университет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71-я Всероссийская (с международным участием) научная конференция обучающихся и молодых ученых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 апреля 2019 – 27 апреля 2019</a:t>
            </a:r>
          </a:p>
        </p:txBody>
      </p:sp>
    </p:spTree>
    <p:extLst>
      <p:ext uri="{BB962C8B-B14F-4D97-AF65-F5344CB8AC3E}">
        <p14:creationId xmlns:p14="http://schemas.microsoft.com/office/powerpoint/2010/main" val="17120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Реформирование системы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 1 января 2019 года вступили в силу ряд </a:t>
            </a:r>
            <a:r>
              <a:rPr lang="ru-RU" dirty="0" smtClean="0">
                <a:solidFill>
                  <a:schemeClr val="tx1"/>
                </a:solidFill>
              </a:rPr>
              <a:t>законов об обращении с твердыми коммунальными отходами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сокращенно </a:t>
            </a:r>
            <a:r>
              <a:rPr lang="ru-RU" dirty="0">
                <a:solidFill>
                  <a:schemeClr val="tx1"/>
                </a:solidFill>
              </a:rPr>
              <a:t>ТКО) на территории Российской Федерации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Осуществить быстрый переход к новой системе обращения с ТКО не получится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627212" cy="273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с информацией об обращении с ТКО и рейтингом активности участия граждан в сфере экологии.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необходимые компоненты для разработки информационно-рейтинговой системы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руководства по использованию компонентов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эскизы сервиса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программный код на HTML, CSS, PHP,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SQL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0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80728"/>
          </a:xfrm>
        </p:spPr>
        <p:txBody>
          <a:bodyPr/>
          <a:lstStyle/>
          <a:p>
            <a:r>
              <a:rPr lang="ru-RU" dirty="0" smtClean="0"/>
              <a:t>Архитектура системы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19268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9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ru-RU" dirty="0" smtClean="0"/>
              <a:t>Графический интерфейс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995636" cy="498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3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ru-RU" dirty="0" smtClean="0"/>
              <a:t>Графический интерфейс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010071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7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сервисе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боре, сортировке и накоплении, переработке,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RecycleMap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ичный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кабинет, где будут отражены все достижения в сфере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ейтинг пользователей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экомероприятиях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7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Дорабатывается архитектура системы</a:t>
            </a:r>
          </a:p>
          <a:p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формирование информации о сборе, накоплении, переработке мусора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6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</TotalTime>
  <Words>184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Разработка социально-информационного портала «ЭкоРоссия» для учета активности пользователей в сфере экологии </vt:lpstr>
      <vt:lpstr>Реформирование системы </vt:lpstr>
      <vt:lpstr>Цели и задачи</vt:lpstr>
      <vt:lpstr>Архитектура системы</vt:lpstr>
      <vt:lpstr>Графический интерфейс</vt:lpstr>
      <vt:lpstr>Графический интерфейс</vt:lpstr>
      <vt:lpstr>О сервисе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социально-информационного портала «ЭкоРоссия» для учета активности пользователей в сфере экологии </dc:title>
  <dc:creator>Кирилл Королёв</dc:creator>
  <cp:lastModifiedBy>Кирилл Королёв</cp:lastModifiedBy>
  <cp:revision>7</cp:revision>
  <dcterms:created xsi:type="dcterms:W3CDTF">2019-04-16T19:44:31Z</dcterms:created>
  <dcterms:modified xsi:type="dcterms:W3CDTF">2019-04-17T05:26:35Z</dcterms:modified>
</cp:coreProperties>
</file>